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Name</a:t>
            </a:r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stu455</cp:lastModifiedBy>
  <cp:revision>1</cp:revision>
  <dcterms:created xsi:type="dcterms:W3CDTF">2008-11-21T14:19:54Z</dcterms:created>
  <dcterms:modified xsi:type="dcterms:W3CDTF">2012-03-26T13:40:33Z</dcterms:modified>
</cp:coreProperties>
</file>